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4" r:id="rId3"/>
    <p:sldId id="257" r:id="rId4"/>
    <p:sldId id="258" r:id="rId5"/>
    <p:sldId id="259" r:id="rId6"/>
    <p:sldId id="260" r:id="rId7"/>
    <p:sldId id="261" r:id="rId8"/>
    <p:sldId id="262" r:id="rId9"/>
    <p:sldId id="263"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3F19D6E0-CD72-48C1-9624-39CB6B540C6D}" type="datetimeFigureOut">
              <a:rPr lang="en-US" smtClean="0"/>
              <a:t>1/16/2011</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7C81DD19-238C-4BD8-968D-4E804D06D620}"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19D6E0-CD72-48C1-9624-39CB6B540C6D}" type="datetimeFigureOut">
              <a:rPr lang="en-US" smtClean="0"/>
              <a:t>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81DD19-238C-4BD8-968D-4E804D06D62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19D6E0-CD72-48C1-9624-39CB6B540C6D}" type="datetimeFigureOut">
              <a:rPr lang="en-US" smtClean="0"/>
              <a:t>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81DD19-238C-4BD8-968D-4E804D06D62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19D6E0-CD72-48C1-9624-39CB6B540C6D}" type="datetimeFigureOut">
              <a:rPr lang="en-US" smtClean="0"/>
              <a:t>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81DD19-238C-4BD8-968D-4E804D06D62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19D6E0-CD72-48C1-9624-39CB6B540C6D}" type="datetimeFigureOut">
              <a:rPr lang="en-US" smtClean="0"/>
              <a:t>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81DD19-238C-4BD8-968D-4E804D06D62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F19D6E0-CD72-48C1-9624-39CB6B540C6D}" type="datetimeFigureOut">
              <a:rPr lang="en-US" smtClean="0"/>
              <a:t>1/16/2011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81DD19-238C-4BD8-968D-4E804D06D620}"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F19D6E0-CD72-48C1-9624-39CB6B540C6D}" type="datetimeFigureOut">
              <a:rPr lang="en-US" smtClean="0"/>
              <a:t>1/16/2011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81DD19-238C-4BD8-968D-4E804D06D62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19D6E0-CD72-48C1-9624-39CB6B540C6D}" type="datetimeFigureOut">
              <a:rPr lang="en-US" smtClean="0"/>
              <a:t>1/16/2011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81DD19-238C-4BD8-968D-4E804D06D62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19D6E0-CD72-48C1-9624-39CB6B540C6D}" type="datetimeFigureOut">
              <a:rPr lang="en-US" smtClean="0"/>
              <a:t>1/16/2011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81DD19-238C-4BD8-968D-4E804D06D62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F19D6E0-CD72-48C1-9624-39CB6B540C6D}" type="datetimeFigureOut">
              <a:rPr lang="en-US" smtClean="0"/>
              <a:t>1/16/2011</a:t>
            </a:fld>
            <a:endParaRPr lang="en-US"/>
          </a:p>
        </p:txBody>
      </p:sp>
      <p:sp>
        <p:nvSpPr>
          <p:cNvPr id="7" name="Slide Number Placeholder 6"/>
          <p:cNvSpPr>
            <a:spLocks noGrp="1"/>
          </p:cNvSpPr>
          <p:nvPr>
            <p:ph type="sldNum" sz="quarter" idx="12"/>
          </p:nvPr>
        </p:nvSpPr>
        <p:spPr/>
        <p:txBody>
          <a:bodyPr/>
          <a:lstStyle/>
          <a:p>
            <a:fld id="{7C81DD19-238C-4BD8-968D-4E804D06D620}"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19D6E0-CD72-48C1-9624-39CB6B540C6D}" type="datetimeFigureOut">
              <a:rPr lang="en-US" smtClean="0"/>
              <a:t>1/16/2011</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7C81DD19-238C-4BD8-968D-4E804D06D62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3F19D6E0-CD72-48C1-9624-39CB6B540C6D}" type="datetimeFigureOut">
              <a:rPr lang="en-US" smtClean="0"/>
              <a:t>1/16/2011</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7C81DD19-238C-4BD8-968D-4E804D06D62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public.asu.edu/~macalla/logosethospathos.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classics.mit.edu/Aristotle/rhetoric.html" TargetMode="External"/><Relationship Id="rId2" Type="http://schemas.openxmlformats.org/officeDocument/2006/relationships/hyperlink" Target="http://sixminutes.dlugan.com/ethos-pathos-logos/" TargetMode="External"/><Relationship Id="rId1" Type="http://schemas.openxmlformats.org/officeDocument/2006/relationships/slideLayout" Target="../slideLayouts/slideLayout2.xml"/><Relationship Id="rId4" Type="http://schemas.openxmlformats.org/officeDocument/2006/relationships/hyperlink" Target="http://www.ethospathos.com/index.html"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www.youtube.com/watch?v=tAsxyffBqm0&amp;feature=player_embedded#!"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rpi.edu/dept/llc/webclass/web/project1/group4/index.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Rhetoric</a:t>
            </a:r>
            <a:endParaRPr lang="en-US" dirty="0"/>
          </a:p>
        </p:txBody>
      </p:sp>
      <p:sp>
        <p:nvSpPr>
          <p:cNvPr id="3" name="Subtitle 2"/>
          <p:cNvSpPr>
            <a:spLocks noGrp="1"/>
          </p:cNvSpPr>
          <p:nvPr>
            <p:ph type="subTitle" idx="1"/>
          </p:nvPr>
        </p:nvSpPr>
        <p:spPr/>
        <p:txBody>
          <a:bodyPr/>
          <a:lstStyle/>
          <a:p>
            <a:r>
              <a:rPr lang="en-US" dirty="0" smtClean="0"/>
              <a:t>Ethos, Pathos, Logos</a:t>
            </a:r>
            <a:endParaRPr lang="en-US" dirty="0"/>
          </a:p>
        </p:txBody>
      </p:sp>
    </p:spTree>
    <p:extLst>
      <p:ext uri="{BB962C8B-B14F-4D97-AF65-F5344CB8AC3E}">
        <p14:creationId xmlns:p14="http://schemas.microsoft.com/office/powerpoint/2010/main" val="2645814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Independent Reading</a:t>
            </a:r>
            <a:endParaRPr lang="en-US" dirty="0"/>
          </a:p>
        </p:txBody>
      </p:sp>
      <p:sp>
        <p:nvSpPr>
          <p:cNvPr id="3" name="Content Placeholder 2"/>
          <p:cNvSpPr>
            <a:spLocks noGrp="1"/>
          </p:cNvSpPr>
          <p:nvPr>
            <p:ph idx="1"/>
          </p:nvPr>
        </p:nvSpPr>
        <p:spPr>
          <a:xfrm>
            <a:off x="457200" y="4343400"/>
            <a:ext cx="8229600" cy="1752600"/>
          </a:xfrm>
        </p:spPr>
        <p:txBody>
          <a:bodyPr>
            <a:normAutofit fontScale="92500" lnSpcReduction="10000"/>
          </a:bodyPr>
          <a:lstStyle/>
          <a:p>
            <a:endParaRPr lang="en-US" dirty="0" smtClean="0">
              <a:hlinkClick r:id="rId2"/>
            </a:endParaRPr>
          </a:p>
          <a:p>
            <a:r>
              <a:rPr lang="en-US" dirty="0" smtClean="0">
                <a:hlinkClick r:id="rId2"/>
              </a:rPr>
              <a:t>http://www.public.asu.edu/~macalla/logosethospathos.html</a:t>
            </a:r>
            <a:endParaRPr lang="en-US" dirty="0" smtClean="0"/>
          </a:p>
          <a:p>
            <a:r>
              <a:rPr lang="en-US" dirty="0" smtClean="0"/>
              <a:t/>
            </a:r>
            <a:br>
              <a:rPr lang="en-US" dirty="0" smtClean="0"/>
            </a:br>
            <a:endParaRPr lang="en-US" dirty="0"/>
          </a:p>
        </p:txBody>
      </p:sp>
      <p:sp>
        <p:nvSpPr>
          <p:cNvPr id="4" name="TextBox 3"/>
          <p:cNvSpPr txBox="1"/>
          <p:nvPr/>
        </p:nvSpPr>
        <p:spPr>
          <a:xfrm>
            <a:off x="685800" y="1676400"/>
            <a:ext cx="7620000" cy="2308324"/>
          </a:xfrm>
          <a:prstGeom prst="rect">
            <a:avLst/>
          </a:prstGeom>
          <a:noFill/>
        </p:spPr>
        <p:txBody>
          <a:bodyPr wrap="square" rtlCol="0">
            <a:spAutoFit/>
          </a:bodyPr>
          <a:lstStyle/>
          <a:p>
            <a:endParaRPr lang="en-US" sz="3600" dirty="0" smtClean="0"/>
          </a:p>
          <a:p>
            <a:r>
              <a:rPr lang="en-US" sz="3600" dirty="0" smtClean="0"/>
              <a:t>Go to the following site to review Ethos, Pathos, Logos and read some short examples.</a:t>
            </a:r>
            <a:endParaRPr lang="en-US" sz="3600" dirty="0"/>
          </a:p>
        </p:txBody>
      </p:sp>
    </p:spTree>
    <p:extLst>
      <p:ext uri="{BB962C8B-B14F-4D97-AF65-F5344CB8AC3E}">
        <p14:creationId xmlns:p14="http://schemas.microsoft.com/office/powerpoint/2010/main" val="3406437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More Independent Reading/Viewing</a:t>
            </a:r>
            <a:endParaRPr lang="en-US" dirty="0"/>
          </a:p>
        </p:txBody>
      </p:sp>
      <p:sp>
        <p:nvSpPr>
          <p:cNvPr id="3" name="Content Placeholder 2"/>
          <p:cNvSpPr>
            <a:spLocks noGrp="1"/>
          </p:cNvSpPr>
          <p:nvPr>
            <p:ph idx="1"/>
          </p:nvPr>
        </p:nvSpPr>
        <p:spPr/>
        <p:txBody>
          <a:bodyPr/>
          <a:lstStyle/>
          <a:p>
            <a:r>
              <a:rPr lang="en-US" dirty="0" smtClean="0">
                <a:hlinkClick r:id="rId2"/>
              </a:rPr>
              <a:t>http://sixminutes.dlugan.com/ethos-pathos-logos/</a:t>
            </a:r>
            <a:endParaRPr lang="en-US" dirty="0" smtClean="0">
              <a:hlinkClick r:id="rId2"/>
            </a:endParaRPr>
          </a:p>
          <a:p>
            <a:endParaRPr lang="en-US" dirty="0">
              <a:hlinkClick r:id="rId2"/>
            </a:endParaRPr>
          </a:p>
          <a:p>
            <a:r>
              <a:rPr lang="en-US" dirty="0" smtClean="0">
                <a:hlinkClick r:id="rId3"/>
              </a:rPr>
              <a:t>http://classics.mit.edu/Aristotle/rhetoric.html</a:t>
            </a:r>
            <a:endParaRPr lang="en-US" dirty="0" smtClean="0"/>
          </a:p>
          <a:p>
            <a:endParaRPr lang="en-US" dirty="0" smtClean="0"/>
          </a:p>
          <a:p>
            <a:r>
              <a:rPr lang="en-US" dirty="0" smtClean="0"/>
              <a:t>Review the entire site:</a:t>
            </a:r>
            <a:endParaRPr lang="en-US" dirty="0"/>
          </a:p>
          <a:p>
            <a:r>
              <a:rPr lang="en-US" dirty="0" smtClean="0">
                <a:hlinkClick r:id="rId4"/>
              </a:rPr>
              <a:t>http://www.ethospathos.com/index.html</a:t>
            </a:r>
            <a:endParaRPr lang="en-US" dirty="0"/>
          </a:p>
        </p:txBody>
      </p:sp>
    </p:spTree>
    <p:extLst>
      <p:ext uri="{BB962C8B-B14F-4D97-AF65-F5344CB8AC3E}">
        <p14:creationId xmlns:p14="http://schemas.microsoft.com/office/powerpoint/2010/main" val="2131768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Rhetoric</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Rhetoric (n) -</a:t>
            </a:r>
            <a:r>
              <a:rPr lang="en-US" dirty="0" smtClean="0"/>
              <a:t> the art of speaking or writing effectively (Webster's Definition). </a:t>
            </a:r>
          </a:p>
          <a:p>
            <a:r>
              <a:rPr lang="en-US" dirty="0" smtClean="0"/>
              <a:t>According to Aristotle, rhetoric is "the ability, in each particular case, to see the available means of persuasion." He described three main forms of rhetoric: </a:t>
            </a:r>
            <a:r>
              <a:rPr lang="en-US" b="1" dirty="0" smtClean="0"/>
              <a:t>Ethos, Logos, and Pathos</a:t>
            </a:r>
            <a:r>
              <a:rPr lang="en-US" dirty="0" smtClean="0"/>
              <a:t>. </a:t>
            </a:r>
          </a:p>
          <a:p>
            <a:r>
              <a:rPr lang="en-US" dirty="0" smtClean="0"/>
              <a:t>In order to be a more effective writer, you must understand these three terms. </a:t>
            </a:r>
          </a:p>
          <a:p>
            <a:r>
              <a:rPr lang="en-US" dirty="0" smtClean="0">
                <a:hlinkClick r:id="rId2"/>
              </a:rPr>
              <a:t>http://www.youtube.com/watch?v=tAsxyffBqm0&amp;feature=player_embedded#!</a:t>
            </a:r>
            <a:endParaRPr lang="en-US" dirty="0"/>
          </a:p>
        </p:txBody>
      </p:sp>
    </p:spTree>
    <p:extLst>
      <p:ext uri="{BB962C8B-B14F-4D97-AF65-F5344CB8AC3E}">
        <p14:creationId xmlns:p14="http://schemas.microsoft.com/office/powerpoint/2010/main" val="3576735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Ethos</a:t>
            </a:r>
            <a:endParaRPr lang="en-US" dirty="0"/>
          </a:p>
        </p:txBody>
      </p:sp>
      <p:sp>
        <p:nvSpPr>
          <p:cNvPr id="3" name="Content Placeholder 2"/>
          <p:cNvSpPr>
            <a:spLocks noGrp="1"/>
          </p:cNvSpPr>
          <p:nvPr>
            <p:ph idx="1"/>
          </p:nvPr>
        </p:nvSpPr>
        <p:spPr/>
        <p:txBody>
          <a:bodyPr>
            <a:normAutofit fontScale="92500"/>
          </a:bodyPr>
          <a:lstStyle/>
          <a:p>
            <a:r>
              <a:rPr lang="en-US" b="1" dirty="0" smtClean="0"/>
              <a:t>Ethos (Credibility),</a:t>
            </a:r>
            <a:r>
              <a:rPr lang="en-US" dirty="0" smtClean="0"/>
              <a:t> or </a:t>
            </a:r>
            <a:r>
              <a:rPr lang="en-US" b="1" dirty="0" smtClean="0"/>
              <a:t>ethical appeal</a:t>
            </a:r>
            <a:r>
              <a:rPr lang="en-US" dirty="0" smtClean="0"/>
              <a:t>, means convincing by the character of the author. We tend to believe people whom we respect. One of the central problems of argumentation is to project an impression to the reader that you are someone worth listening to, in other words making yourself as author into an authority on the subject of the paper, as well as someone who is likable and worthy of respect. </a:t>
            </a:r>
          </a:p>
          <a:p>
            <a:endParaRPr lang="en-US" dirty="0"/>
          </a:p>
        </p:txBody>
      </p:sp>
    </p:spTree>
    <p:extLst>
      <p:ext uri="{BB962C8B-B14F-4D97-AF65-F5344CB8AC3E}">
        <p14:creationId xmlns:p14="http://schemas.microsoft.com/office/powerpoint/2010/main" val="2950165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Ethos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Ethos (Greek for 'character') refers to the trustworthiness or credibility of the writer or speaker. Ethos is often conveyed through tone and style of the message and through the way the writer or speaker refers to differing views. It can also be affected by the writer's reputation as it exists independently from the message--his or her expertise in the field, his or her previous record or integrity, and so forth. The impact of ethos is often called the argument's 'ethical appeal' or the 'appeal from credibility.' </a:t>
            </a:r>
          </a:p>
        </p:txBody>
      </p:sp>
    </p:spTree>
    <p:extLst>
      <p:ext uri="{BB962C8B-B14F-4D97-AF65-F5344CB8AC3E}">
        <p14:creationId xmlns:p14="http://schemas.microsoft.com/office/powerpoint/2010/main" val="3477350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Pathos</a:t>
            </a:r>
            <a:endParaRPr lang="en-US" dirty="0"/>
          </a:p>
        </p:txBody>
      </p:sp>
      <p:sp>
        <p:nvSpPr>
          <p:cNvPr id="3" name="Content Placeholder 2"/>
          <p:cNvSpPr>
            <a:spLocks noGrp="1"/>
          </p:cNvSpPr>
          <p:nvPr>
            <p:ph idx="1"/>
          </p:nvPr>
        </p:nvSpPr>
        <p:spPr/>
        <p:txBody>
          <a:bodyPr>
            <a:normAutofit lnSpcReduction="10000"/>
          </a:bodyPr>
          <a:lstStyle/>
          <a:p>
            <a:r>
              <a:rPr lang="en-US" b="1" dirty="0" smtClean="0"/>
              <a:t>Pathos (Emotional)</a:t>
            </a:r>
            <a:r>
              <a:rPr lang="en-US" dirty="0" smtClean="0"/>
              <a:t> means persuading by appealing to the reader's emotions. We can look at texts ranging from classic essays to contemporary advertisements to see how pathos, emotional appeals, are used to persuade. Language choice affects the audience's emotional response, and emotional appeal can effectively be used to enhance an argument. </a:t>
            </a:r>
          </a:p>
          <a:p>
            <a:endParaRPr lang="en-US" dirty="0"/>
          </a:p>
        </p:txBody>
      </p:sp>
    </p:spTree>
    <p:extLst>
      <p:ext uri="{BB962C8B-B14F-4D97-AF65-F5344CB8AC3E}">
        <p14:creationId xmlns:p14="http://schemas.microsoft.com/office/powerpoint/2010/main" val="3967700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Pathos (Greek for 'suffering' or 'experience') is often associated with emotional appeal. But a better equivalent might be 'appeal to the audience's sympathies and imagination.' An appeal to pathos causes an audience not just to respond emotionally but to identify with the writer's point of view--to feel what the writer feels. In this sense, pathos evokes a meaning implicit in the verb 'to suffer'--to feel pain imaginatively.... Perhaps the most common way of conveying a pathetic appeal is through narrative or story, which can turn the abstractions of logic into something palpable and present. The values, beliefs, and understandings of the writer are implicit in the story and conveyed imaginatively to the reader. Pathos thus refers to both the emotional and the imaginative impact of the message on an audience, the power with which the writer's message moves the audience to decision or action. </a:t>
            </a:r>
            <a:endParaRPr lang="en-US" dirty="0"/>
          </a:p>
        </p:txBody>
      </p:sp>
    </p:spTree>
    <p:extLst>
      <p:ext uri="{BB962C8B-B14F-4D97-AF65-F5344CB8AC3E}">
        <p14:creationId xmlns:p14="http://schemas.microsoft.com/office/powerpoint/2010/main" val="35164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Logos</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Logos</a:t>
            </a:r>
            <a:r>
              <a:rPr lang="en-US" dirty="0" smtClean="0"/>
              <a:t> </a:t>
            </a:r>
            <a:r>
              <a:rPr lang="en-US" b="1" dirty="0" smtClean="0"/>
              <a:t>(Logical)</a:t>
            </a:r>
            <a:r>
              <a:rPr lang="en-US" dirty="0" smtClean="0"/>
              <a:t> means persuading by the use of reasoning. This will be the most important technique we will study, and Aristotle's favorite. We'll look at deductive and inductive reasoning, and discuss what makes an effective, persuasive reason to back up your claims. Giving reasons is the heart of argumentation, and cannot be emphasized enough. We'll study the types of support you can use to substantiate your thesis, and look at some of the common logical fallacies, in order to avoid them in your writing. </a:t>
            </a:r>
          </a:p>
          <a:p>
            <a:endParaRPr lang="en-US" dirty="0"/>
          </a:p>
        </p:txBody>
      </p:sp>
    </p:spTree>
    <p:extLst>
      <p:ext uri="{BB962C8B-B14F-4D97-AF65-F5344CB8AC3E}">
        <p14:creationId xmlns:p14="http://schemas.microsoft.com/office/powerpoint/2010/main" val="29431260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Logos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Logos (Greek for 'word') refers to the internal consistency of the message--the clarity of the claim, the logic of its reasons, and the effectiveness of its supporting evidence. The impact of logos on an audience is sometimes called the argument's logical appeal. </a:t>
            </a:r>
          </a:p>
          <a:p>
            <a:endParaRPr lang="en-US" dirty="0" smtClean="0"/>
          </a:p>
          <a:p>
            <a:r>
              <a:rPr lang="en-US" dirty="0" smtClean="0"/>
              <a:t>*The above text drawn verbatim from </a:t>
            </a:r>
            <a:r>
              <a:rPr lang="en-US" dirty="0" err="1" smtClean="0"/>
              <a:t>Ramage</a:t>
            </a:r>
            <a:r>
              <a:rPr lang="en-US" dirty="0" smtClean="0"/>
              <a:t>, John D. and John C. Bean. Writing Arguments. 4th Edition. Needham Heights, MA: </a:t>
            </a:r>
            <a:r>
              <a:rPr lang="en-US" dirty="0" err="1" smtClean="0"/>
              <a:t>Allyn</a:t>
            </a:r>
            <a:r>
              <a:rPr lang="en-US" dirty="0" smtClean="0"/>
              <a:t> &amp; Bacon, 1998, 81-82.]</a:t>
            </a:r>
            <a:endParaRPr lang="en-US" dirty="0"/>
          </a:p>
        </p:txBody>
      </p:sp>
    </p:spTree>
    <p:extLst>
      <p:ext uri="{BB962C8B-B14F-4D97-AF65-F5344CB8AC3E}">
        <p14:creationId xmlns:p14="http://schemas.microsoft.com/office/powerpoint/2010/main" val="24320383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Shortened Version:</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Ethos:</a:t>
            </a:r>
            <a:r>
              <a:rPr lang="en-US" dirty="0" smtClean="0"/>
              <a:t> the source's credibility, the speaker's/author's authority </a:t>
            </a:r>
          </a:p>
          <a:p>
            <a:r>
              <a:rPr lang="en-US" b="1" dirty="0" smtClean="0"/>
              <a:t>Logos:</a:t>
            </a:r>
            <a:r>
              <a:rPr lang="en-US" dirty="0" smtClean="0"/>
              <a:t> the logic used to support a claim (induction and deduction); can also be the facts and statistics used to help support the argument. </a:t>
            </a:r>
          </a:p>
          <a:p>
            <a:r>
              <a:rPr lang="en-US" b="1" dirty="0" smtClean="0"/>
              <a:t>Pathos:</a:t>
            </a:r>
            <a:r>
              <a:rPr lang="en-US" dirty="0" smtClean="0"/>
              <a:t> the emotional or motivational appeals; vivid language, emotional language and numerous sensory details.</a:t>
            </a:r>
            <a:r>
              <a:rPr lang="en-US" dirty="0" smtClean="0">
                <a:hlinkClick r:id="rId2"/>
              </a:rPr>
              <a:t> </a:t>
            </a:r>
            <a:endParaRPr lang="en-US" dirty="0" smtClean="0"/>
          </a:p>
          <a:p>
            <a:r>
              <a:rPr lang="en-US" dirty="0" smtClean="0">
                <a:hlinkClick r:id="rId2"/>
              </a:rPr>
              <a:t>http://www.rpi.edu/dept/llc/webclass/web/project1/group4/index.html </a:t>
            </a:r>
            <a:endParaRPr lang="en-US" dirty="0" smtClean="0"/>
          </a:p>
          <a:p>
            <a:endParaRPr lang="en-US" dirty="0" smtClean="0"/>
          </a:p>
          <a:p>
            <a:endParaRPr lang="en-US" dirty="0"/>
          </a:p>
        </p:txBody>
      </p:sp>
    </p:spTree>
    <p:extLst>
      <p:ext uri="{BB962C8B-B14F-4D97-AF65-F5344CB8AC3E}">
        <p14:creationId xmlns:p14="http://schemas.microsoft.com/office/powerpoint/2010/main" val="29889520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46</TotalTime>
  <Words>771</Words>
  <Application>Microsoft Office PowerPoint</Application>
  <PresentationFormat>On-screen Show (4:3)</PresentationFormat>
  <Paragraphs>39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Austin</vt:lpstr>
      <vt:lpstr>Rhetoric</vt:lpstr>
      <vt:lpstr>Rhetoric</vt:lpstr>
      <vt:lpstr>Ethos</vt:lpstr>
      <vt:lpstr>Ethos</vt:lpstr>
      <vt:lpstr>Pathos</vt:lpstr>
      <vt:lpstr>Pathos</vt:lpstr>
      <vt:lpstr>Logos</vt:lpstr>
      <vt:lpstr>Logos</vt:lpstr>
      <vt:lpstr>Shortened Version:</vt:lpstr>
      <vt:lpstr>Independent Reading</vt:lpstr>
      <vt:lpstr>More Independent Reading/Viewing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Ethos, Pathos, Logos</dc:title>
  <dc:creator>Suzanne Conti</dc:creator>
  <cp:lastModifiedBy>Suzanne Conti</cp:lastModifiedBy>
  <cp:revision>5</cp:revision>
  <dcterms:created xsi:type="dcterms:W3CDTF">2011-01-16T14:56:38Z</dcterms:created>
  <dcterms:modified xsi:type="dcterms:W3CDTF">2011-01-16T15:43:09Z</dcterms:modified>
</cp:coreProperties>
</file>